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3" r:id="rId6"/>
    <p:sldId id="262" r:id="rId7"/>
    <p:sldId id="261" r:id="rId8"/>
    <p:sldId id="264" r:id="rId9"/>
    <p:sldId id="259"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47FBED-A811-3112-D124-D309AB5147B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4ED69BA-B7AD-1E32-7206-72F9A52799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719EC42-CD7E-6E2E-7960-F06234412C76}"/>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4E26D1DD-1C27-4967-23D5-B76445A0C81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9813E32-FF6A-BE0C-841E-92F05C0E44D5}"/>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236925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B65919-0ED8-6EF2-DBA1-B694DE1D8E99}"/>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3C55C1D-5D1E-7B35-C6A8-08A7911423D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9B9005C-AF88-0D4D-18E3-B1BBAD9711BF}"/>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339BE105-D0A7-B486-9820-48898584FAE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DAE579C-B6DA-B8C1-56CE-A903FD417376}"/>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148749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C169717-06AD-B7AA-7982-5D1BFB04191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CB52B1F-8CE9-7BC5-13EE-F177FA65E4E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61999F0-763F-8AE6-A5FD-A876003C2AC6}"/>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8B188253-DD74-FA9D-BEFD-89F41471E9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B242C3-51ED-4573-484B-CBBC2FAAE745}"/>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176102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756952-CEBF-E617-3AB3-812AA4C8019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ECF9A93-8A6E-D75C-37D0-9E4FA27C059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C32478-8005-42AF-887D-BCF8B82AF5C3}"/>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F1E98491-CA89-B128-D310-4E1DE829830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2979DC2-D52C-056F-A75D-5CE440A47C67}"/>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153335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13D1CE-38B5-0F86-5FF3-3D35A3983B4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0531617E-7478-6266-6222-1AF5747FF9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E92337A-7FC5-47E9-2B19-BCE7E86B923C}"/>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FEE4DDB9-5ABB-1297-C69B-EF9CEB83572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69FB5CD-E711-FD53-002F-98F7CDC87D06}"/>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261540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AC35C5-C55A-504A-F197-0D7BDDD8BD7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F711B08-446E-D0DB-0833-D4BA97D7B13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6A4B67C-D37D-5515-6776-8F1D2DDCFE0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EEA8329-E1AE-A7C4-1C4D-5DE03DC1A085}"/>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6" name="Alt Bilgi Yer Tutucusu 5">
            <a:extLst>
              <a:ext uri="{FF2B5EF4-FFF2-40B4-BE49-F238E27FC236}">
                <a16:creationId xmlns:a16="http://schemas.microsoft.com/office/drawing/2014/main" id="{AD1E999B-B9C2-EAD4-5C1A-BBBAC685530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918A17-08A7-500C-D91D-A767DD6A787B}"/>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376460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559E66-93DA-669B-3A78-93AD7B651AE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6055020-9ACC-5444-E0DF-CB0187CD45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3C980EA-5BE1-1856-589E-1B6526B61441}"/>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4AAA224-27BF-4649-A56E-90CB2B53B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1025217-707F-1302-645A-BAD2E6A2D73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E38AC1B-0B1E-6CDE-BE5F-EF13E6A1788E}"/>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8" name="Alt Bilgi Yer Tutucusu 7">
            <a:extLst>
              <a:ext uri="{FF2B5EF4-FFF2-40B4-BE49-F238E27FC236}">
                <a16:creationId xmlns:a16="http://schemas.microsoft.com/office/drawing/2014/main" id="{DA249754-F7DE-E379-3A9E-AE9E2EB58E0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A50869C-CA77-BFD5-8EFC-8B3E93C727A4}"/>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50247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3EF91D-11DE-B6FB-BF0F-11B910943F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13A9A8F-14C5-DFF2-0A59-EF0E03633BA6}"/>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4" name="Alt Bilgi Yer Tutucusu 3">
            <a:extLst>
              <a:ext uri="{FF2B5EF4-FFF2-40B4-BE49-F238E27FC236}">
                <a16:creationId xmlns:a16="http://schemas.microsoft.com/office/drawing/2014/main" id="{08CE1634-C26C-D303-DEF3-262500EDB04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69EBB991-62B4-A5B0-A59D-9D639E2E3E8D}"/>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367159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635AB185-59DF-FAA8-4ABA-C69A41CAF7F6}"/>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3" name="Alt Bilgi Yer Tutucusu 2">
            <a:extLst>
              <a:ext uri="{FF2B5EF4-FFF2-40B4-BE49-F238E27FC236}">
                <a16:creationId xmlns:a16="http://schemas.microsoft.com/office/drawing/2014/main" id="{6ADE6065-A59B-F04C-A7D2-F2E9977F42C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B2E3371-1DEC-207C-920C-FDA2292D772C}"/>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3737722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4E5B99-67CD-8BD4-0702-A5C758EF5E9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7952425-5810-4F35-24E5-8A1536674F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2979338-5727-598D-6109-077632DC6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32B405C-8F2D-999B-5B9B-F4C5A62C6580}"/>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6" name="Alt Bilgi Yer Tutucusu 5">
            <a:extLst>
              <a:ext uri="{FF2B5EF4-FFF2-40B4-BE49-F238E27FC236}">
                <a16:creationId xmlns:a16="http://schemas.microsoft.com/office/drawing/2014/main" id="{3D2AA9CF-CE81-3F5A-8C6B-46C32EE1AFD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23E0023-92BA-DA04-2ACA-BB8B39F17600}"/>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156150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D29092-5944-D26E-C4CC-7CEAAF470F8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9E55716-E3FE-B350-EDBB-57746AB193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4747703-C51E-6EBA-A9C7-DDAD94487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1A07807-E5A8-36D7-2852-CF23A49ECD13}"/>
              </a:ext>
            </a:extLst>
          </p:cNvPr>
          <p:cNvSpPr>
            <a:spLocks noGrp="1"/>
          </p:cNvSpPr>
          <p:nvPr>
            <p:ph type="dt" sz="half" idx="10"/>
          </p:nvPr>
        </p:nvSpPr>
        <p:spPr/>
        <p:txBody>
          <a:bodyPr/>
          <a:lstStyle/>
          <a:p>
            <a:fld id="{2D755A8F-9377-4A8C-A8DD-D255A4CE8DAD}" type="datetimeFigureOut">
              <a:rPr lang="tr-TR" smtClean="0"/>
              <a:t>5.10.2025</a:t>
            </a:fld>
            <a:endParaRPr lang="tr-TR"/>
          </a:p>
        </p:txBody>
      </p:sp>
      <p:sp>
        <p:nvSpPr>
          <p:cNvPr id="6" name="Alt Bilgi Yer Tutucusu 5">
            <a:extLst>
              <a:ext uri="{FF2B5EF4-FFF2-40B4-BE49-F238E27FC236}">
                <a16:creationId xmlns:a16="http://schemas.microsoft.com/office/drawing/2014/main" id="{7D03DAAB-125B-45FF-3D3B-0DC19D33F12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D040ACC-94AF-EB6E-9F96-947D8E8E1E12}"/>
              </a:ext>
            </a:extLst>
          </p:cNvPr>
          <p:cNvSpPr>
            <a:spLocks noGrp="1"/>
          </p:cNvSpPr>
          <p:nvPr>
            <p:ph type="sldNum" sz="quarter" idx="12"/>
          </p:nvPr>
        </p:nvSpPr>
        <p:spPr/>
        <p:txBody>
          <a:bodyPr/>
          <a:lstStyle/>
          <a:p>
            <a:fld id="{64B0DB71-B74A-484C-B692-454CD1B57581}" type="slidenum">
              <a:rPr lang="tr-TR" smtClean="0"/>
              <a:t>‹#›</a:t>
            </a:fld>
            <a:endParaRPr lang="tr-TR"/>
          </a:p>
        </p:txBody>
      </p:sp>
    </p:spTree>
    <p:extLst>
      <p:ext uri="{BB962C8B-B14F-4D97-AF65-F5344CB8AC3E}">
        <p14:creationId xmlns:p14="http://schemas.microsoft.com/office/powerpoint/2010/main" val="2568018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742B4AF-596B-D863-FA39-5F6534354A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F52AE8F-F7A7-9F7C-1466-D695BC53F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69AB617-D8E2-8EE5-B2A7-512EAA2C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755A8F-9377-4A8C-A8DD-D255A4CE8DAD}" type="datetimeFigureOut">
              <a:rPr lang="tr-TR" smtClean="0"/>
              <a:t>5.10.2025</a:t>
            </a:fld>
            <a:endParaRPr lang="tr-TR"/>
          </a:p>
        </p:txBody>
      </p:sp>
      <p:sp>
        <p:nvSpPr>
          <p:cNvPr id="5" name="Alt Bilgi Yer Tutucusu 4">
            <a:extLst>
              <a:ext uri="{FF2B5EF4-FFF2-40B4-BE49-F238E27FC236}">
                <a16:creationId xmlns:a16="http://schemas.microsoft.com/office/drawing/2014/main" id="{F4B78179-87E5-61EC-6C50-89533ECB7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D36B5C99-1783-5D8A-EDA8-4FA7B48ED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B0DB71-B74A-484C-B692-454CD1B57581}" type="slidenum">
              <a:rPr lang="tr-TR" smtClean="0"/>
              <a:t>‹#›</a:t>
            </a:fld>
            <a:endParaRPr lang="tr-TR"/>
          </a:p>
        </p:txBody>
      </p:sp>
    </p:spTree>
    <p:extLst>
      <p:ext uri="{BB962C8B-B14F-4D97-AF65-F5344CB8AC3E}">
        <p14:creationId xmlns:p14="http://schemas.microsoft.com/office/powerpoint/2010/main" val="2760220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0AEDF3-DABC-25EE-27CC-900B1EE27C2A}"/>
              </a:ext>
            </a:extLst>
          </p:cNvPr>
          <p:cNvSpPr>
            <a:spLocks noGrp="1"/>
          </p:cNvSpPr>
          <p:nvPr>
            <p:ph type="ctrTitle"/>
          </p:nvPr>
        </p:nvSpPr>
        <p:spPr/>
        <p:txBody>
          <a:bodyPr/>
          <a:lstStyle/>
          <a:p>
            <a:r>
              <a:rPr lang="tr-TR" dirty="0"/>
              <a:t>NASA Space </a:t>
            </a:r>
            <a:r>
              <a:rPr lang="tr-TR" dirty="0" err="1"/>
              <a:t>Apps</a:t>
            </a:r>
            <a:r>
              <a:rPr lang="tr-TR" dirty="0"/>
              <a:t> Challenge</a:t>
            </a:r>
            <a:br>
              <a:rPr lang="tr-TR" dirty="0"/>
            </a:br>
            <a:endParaRPr lang="tr-TR" dirty="0"/>
          </a:p>
        </p:txBody>
      </p:sp>
      <p:sp>
        <p:nvSpPr>
          <p:cNvPr id="3" name="Alt Başlık 2">
            <a:extLst>
              <a:ext uri="{FF2B5EF4-FFF2-40B4-BE49-F238E27FC236}">
                <a16:creationId xmlns:a16="http://schemas.microsoft.com/office/drawing/2014/main" id="{377D1E45-C660-D799-A2D5-A376D585709A}"/>
              </a:ext>
            </a:extLst>
          </p:cNvPr>
          <p:cNvSpPr>
            <a:spLocks noGrp="1"/>
          </p:cNvSpPr>
          <p:nvPr>
            <p:ph type="subTitle" idx="1"/>
          </p:nvPr>
        </p:nvSpPr>
        <p:spPr>
          <a:xfrm>
            <a:off x="1524000" y="3602037"/>
            <a:ext cx="9144000" cy="2497206"/>
          </a:xfrm>
        </p:spPr>
        <p:txBody>
          <a:bodyPr>
            <a:normAutofit/>
          </a:bodyPr>
          <a:lstStyle/>
          <a:p>
            <a:r>
              <a:rPr lang="tr-TR" sz="3600" dirty="0" err="1"/>
              <a:t>Solarium</a:t>
            </a:r>
            <a:r>
              <a:rPr lang="tr-TR" sz="3600" dirty="0"/>
              <a:t> Project </a:t>
            </a:r>
            <a:r>
              <a:rPr lang="tr-TR" sz="3600" dirty="0" err="1"/>
              <a:t>to</a:t>
            </a:r>
            <a:r>
              <a:rPr lang="tr-TR" sz="3600" dirty="0"/>
              <a:t> </a:t>
            </a:r>
            <a:r>
              <a:rPr lang="tr-TR" sz="3600" dirty="0" err="1"/>
              <a:t>Grow</a:t>
            </a:r>
            <a:r>
              <a:rPr lang="tr-TR" sz="3600" dirty="0"/>
              <a:t> </a:t>
            </a:r>
            <a:r>
              <a:rPr lang="tr-TR" sz="3600" dirty="0" err="1"/>
              <a:t>Plants</a:t>
            </a:r>
            <a:r>
              <a:rPr lang="tr-TR" sz="3600" dirty="0"/>
              <a:t> on Mars</a:t>
            </a:r>
          </a:p>
          <a:p>
            <a:endParaRPr lang="tr-TR" dirty="0"/>
          </a:p>
          <a:p>
            <a:r>
              <a:rPr lang="tr-TR" dirty="0"/>
              <a:t>Project </a:t>
            </a:r>
            <a:r>
              <a:rPr lang="tr-TR" dirty="0" err="1"/>
              <a:t>Creators</a:t>
            </a:r>
            <a:endParaRPr lang="tr-TR" dirty="0"/>
          </a:p>
          <a:p>
            <a:r>
              <a:rPr lang="tr-TR" sz="2000" dirty="0"/>
              <a:t>Ege DAŞBACAK</a:t>
            </a:r>
          </a:p>
          <a:p>
            <a:r>
              <a:rPr lang="tr-TR" sz="2000" dirty="0"/>
              <a:t>Yağız ÇATLI</a:t>
            </a:r>
          </a:p>
        </p:txBody>
      </p:sp>
    </p:spTree>
    <p:extLst>
      <p:ext uri="{BB962C8B-B14F-4D97-AF65-F5344CB8AC3E}">
        <p14:creationId xmlns:p14="http://schemas.microsoft.com/office/powerpoint/2010/main" val="290745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0043EE-C01F-0671-0B49-4D67D76C2AA5}"/>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89754206-D1A6-4656-583C-F0E592796E7E}"/>
              </a:ext>
            </a:extLst>
          </p:cNvPr>
          <p:cNvSpPr>
            <a:spLocks noGrp="1"/>
          </p:cNvSpPr>
          <p:nvPr>
            <p:ph idx="1"/>
          </p:nvPr>
        </p:nvSpPr>
        <p:spPr/>
        <p:txBody>
          <a:bodyPr/>
          <a:lstStyle/>
          <a:p>
            <a:pPr marL="0" indent="0">
              <a:buNone/>
            </a:pPr>
            <a:r>
              <a:rPr lang="en-US" dirty="0"/>
              <a:t>Just as no living organism can survive on Mars without protection, plants also cannot survive under Martian conditions. Similar to their requirements on Earth, plants need suitable temperatures, atmospheric conditions, and specific levels of oxygen and carbon dioxide to sustain life. Unfortunately, these conditions are not present on Mars. Due to its thin atmosphere, toxic soil, and the absence of essential organic matter and minerals required by plants, cultivating vegetation on Mars is nearly impossible.</a:t>
            </a:r>
            <a:endParaRPr lang="tr-TR" dirty="0"/>
          </a:p>
        </p:txBody>
      </p:sp>
    </p:spTree>
    <p:extLst>
      <p:ext uri="{BB962C8B-B14F-4D97-AF65-F5344CB8AC3E}">
        <p14:creationId xmlns:p14="http://schemas.microsoft.com/office/powerpoint/2010/main" val="341747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015A4F-FC95-D87B-CF1C-31D664DB33A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4E2F613-1519-FE1D-AF28-4EDCAA260B0F}"/>
              </a:ext>
            </a:extLst>
          </p:cNvPr>
          <p:cNvSpPr>
            <a:spLocks noGrp="1"/>
          </p:cNvSpPr>
          <p:nvPr>
            <p:ph idx="1"/>
          </p:nvPr>
        </p:nvSpPr>
        <p:spPr/>
        <p:txBody>
          <a:bodyPr>
            <a:normAutofit lnSpcReduction="10000"/>
          </a:bodyPr>
          <a:lstStyle/>
          <a:p>
            <a:pPr marL="0" indent="0">
              <a:buNone/>
            </a:pPr>
            <a:r>
              <a:rPr lang="tr-TR" dirty="0"/>
              <a:t>    </a:t>
            </a:r>
            <a:r>
              <a:rPr lang="en-US" dirty="0"/>
              <a:t>To address this issue, we propose the construction of a solarium. This controlled environment will provide the necessary light, water, and other resources required for plant growth. The solarium will be powered by energy obtained from a solar panel.</a:t>
            </a:r>
            <a:r>
              <a:rPr lang="tr-TR" dirty="0"/>
              <a:t> </a:t>
            </a:r>
            <a:r>
              <a:rPr lang="en-US" dirty="0"/>
              <a:t>he reason for utilizing a solar panel is that it represents the cleanest and most accessible method of energy generation on Mars, due to the ability of photons to propagate through space. The direct current (DC) generated by the solar panel will be converted into alternating current (AC) to meet the energy demands of the solarium. The electrical flow, once converted to AC, along with the subsequent systems, will be controlled via a</a:t>
            </a:r>
            <a:r>
              <a:rPr lang="tr-TR" dirty="0"/>
              <a:t> </a:t>
            </a:r>
            <a:r>
              <a:rPr lang="tr-TR" dirty="0" err="1"/>
              <a:t>pneumatic</a:t>
            </a:r>
            <a:r>
              <a:rPr lang="tr-TR" dirty="0"/>
              <a:t> pin</a:t>
            </a:r>
            <a:r>
              <a:rPr lang="en-US" dirty="0"/>
              <a:t> to enable quicker response times.</a:t>
            </a:r>
            <a:endParaRPr lang="tr-TR" dirty="0"/>
          </a:p>
        </p:txBody>
      </p:sp>
    </p:spTree>
    <p:extLst>
      <p:ext uri="{BB962C8B-B14F-4D97-AF65-F5344CB8AC3E}">
        <p14:creationId xmlns:p14="http://schemas.microsoft.com/office/powerpoint/2010/main" val="170022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1A30FC-843D-D6E4-A3CB-F8F095A4B82E}"/>
              </a:ext>
            </a:extLst>
          </p:cNvPr>
          <p:cNvSpPr>
            <a:spLocks noGrp="1"/>
          </p:cNvSpPr>
          <p:nvPr>
            <p:ph type="title"/>
          </p:nvPr>
        </p:nvSpPr>
        <p:spPr/>
        <p:txBody>
          <a:bodyPr/>
          <a:lstStyle/>
          <a:p>
            <a:endParaRPr lang="tr-TR" dirty="0"/>
          </a:p>
        </p:txBody>
      </p:sp>
      <p:pic>
        <p:nvPicPr>
          <p:cNvPr id="5" name="İçerik Yer Tutucusu 4">
            <a:extLst>
              <a:ext uri="{FF2B5EF4-FFF2-40B4-BE49-F238E27FC236}">
                <a16:creationId xmlns:a16="http://schemas.microsoft.com/office/drawing/2014/main" id="{C3FB619B-77DF-360B-5E02-7FC301D8BD9C}"/>
              </a:ext>
            </a:extLst>
          </p:cNvPr>
          <p:cNvPicPr>
            <a:picLocks noGrp="1" noChangeAspect="1"/>
          </p:cNvPicPr>
          <p:nvPr>
            <p:ph idx="1"/>
          </p:nvPr>
        </p:nvPicPr>
        <p:blipFill>
          <a:blip r:embed="rId2"/>
          <a:stretch>
            <a:fillRect/>
          </a:stretch>
        </p:blipFill>
        <p:spPr>
          <a:xfrm>
            <a:off x="382556" y="2186266"/>
            <a:ext cx="11627746" cy="3401734"/>
          </a:xfrm>
          <a:prstGeom prst="rect">
            <a:avLst/>
          </a:prstGeom>
        </p:spPr>
      </p:pic>
    </p:spTree>
    <p:extLst>
      <p:ext uri="{BB962C8B-B14F-4D97-AF65-F5344CB8AC3E}">
        <p14:creationId xmlns:p14="http://schemas.microsoft.com/office/powerpoint/2010/main" val="197307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21E0A-9DB0-7729-39EE-43272FECE4F3}"/>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2324683-D8B0-F24D-E99A-0AEECF22AC3E}"/>
              </a:ext>
            </a:extLst>
          </p:cNvPr>
          <p:cNvSpPr>
            <a:spLocks noGrp="1"/>
          </p:cNvSpPr>
          <p:nvPr>
            <p:ph idx="1"/>
          </p:nvPr>
        </p:nvSpPr>
        <p:spPr/>
        <p:txBody>
          <a:bodyPr/>
          <a:lstStyle/>
          <a:p>
            <a:pPr marL="0" indent="0">
              <a:buNone/>
            </a:pPr>
            <a:r>
              <a:rPr lang="en-US" dirty="0"/>
              <a:t>In this circuit:</a:t>
            </a:r>
          </a:p>
          <a:p>
            <a:r>
              <a:rPr lang="en-US" dirty="0"/>
              <a:t>The output voltage is 8.84 V RMS,</a:t>
            </a:r>
          </a:p>
          <a:p>
            <a:r>
              <a:rPr lang="en-US" dirty="0"/>
              <a:t>The voltage gain is 0.177, or equivalently –15 dB,</a:t>
            </a:r>
          </a:p>
          <a:p>
            <a:r>
              <a:rPr lang="en-US" dirty="0"/>
              <a:t>The efficiency is 90.7%.</a:t>
            </a:r>
          </a:p>
          <a:p>
            <a:endParaRPr lang="tr-TR" dirty="0"/>
          </a:p>
        </p:txBody>
      </p:sp>
    </p:spTree>
    <p:extLst>
      <p:ext uri="{BB962C8B-B14F-4D97-AF65-F5344CB8AC3E}">
        <p14:creationId xmlns:p14="http://schemas.microsoft.com/office/powerpoint/2010/main" val="26421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9FD1DC-154C-BADB-9DF9-47BF2F26EC07}"/>
              </a:ext>
            </a:extLst>
          </p:cNvPr>
          <p:cNvSpPr>
            <a:spLocks noGrp="1"/>
          </p:cNvSpPr>
          <p:nvPr>
            <p:ph type="title"/>
          </p:nvPr>
        </p:nvSpPr>
        <p:spPr/>
        <p:txBody>
          <a:bodyPr/>
          <a:lstStyle/>
          <a:p>
            <a:endParaRPr lang="tr-TR"/>
          </a:p>
        </p:txBody>
      </p:sp>
      <p:pic>
        <p:nvPicPr>
          <p:cNvPr id="4" name="Design3 - Multisim - [Design3] 2025-10-05 12-52-15">
            <a:hlinkClick r:id="" action="ppaction://media"/>
            <a:extLst>
              <a:ext uri="{FF2B5EF4-FFF2-40B4-BE49-F238E27FC236}">
                <a16:creationId xmlns:a16="http://schemas.microsoft.com/office/drawing/2014/main" id="{3F87D206-08A9-8B53-27BB-62810A3751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5163" y="1825625"/>
            <a:ext cx="8321675" cy="4351338"/>
          </a:xfrm>
        </p:spPr>
      </p:pic>
    </p:spTree>
    <p:extLst>
      <p:ext uri="{BB962C8B-B14F-4D97-AF65-F5344CB8AC3E}">
        <p14:creationId xmlns:p14="http://schemas.microsoft.com/office/powerpoint/2010/main" val="319622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85ED4F-C53A-D45D-38A5-23692AFADB92}"/>
              </a:ext>
            </a:extLst>
          </p:cNvPr>
          <p:cNvSpPr>
            <a:spLocks noGrp="1"/>
          </p:cNvSpPr>
          <p:nvPr>
            <p:ph type="title"/>
          </p:nvPr>
        </p:nvSpPr>
        <p:spPr/>
        <p:txBody>
          <a:bodyPr/>
          <a:lstStyle/>
          <a:p>
            <a:endParaRPr lang="tr-TR"/>
          </a:p>
        </p:txBody>
      </p:sp>
      <p:pic>
        <p:nvPicPr>
          <p:cNvPr id="5" name="İçerik Yer Tutucusu 4" descr="metin, diyagram, ekran görüntüsü, yazı tipi içeren bir resim">
            <a:extLst>
              <a:ext uri="{FF2B5EF4-FFF2-40B4-BE49-F238E27FC236}">
                <a16:creationId xmlns:a16="http://schemas.microsoft.com/office/drawing/2014/main" id="{C98EBEA2-5F6A-F7B4-CA09-848220398A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429966"/>
            <a:ext cx="11284084" cy="4951379"/>
          </a:xfrm>
        </p:spPr>
      </p:pic>
    </p:spTree>
    <p:extLst>
      <p:ext uri="{BB962C8B-B14F-4D97-AF65-F5344CB8AC3E}">
        <p14:creationId xmlns:p14="http://schemas.microsoft.com/office/powerpoint/2010/main" val="12159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çerik Yer Tutucusu 4" descr="yer, bina, dış mekan, zemin içeren bir resim">
            <a:extLst>
              <a:ext uri="{FF2B5EF4-FFF2-40B4-BE49-F238E27FC236}">
                <a16:creationId xmlns:a16="http://schemas.microsoft.com/office/drawing/2014/main" id="{AD5BF3D6-3A40-BBF7-9224-3EA3ECC35B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9"/>
          <a:stretch>
            <a:fillRect/>
          </a:stretch>
        </p:blipFill>
        <p:spPr>
          <a:xfrm>
            <a:off x="20" y="1282"/>
            <a:ext cx="12191980" cy="6856718"/>
          </a:xfrm>
          <a:prstGeom prst="rect">
            <a:avLst/>
          </a:prstGeom>
        </p:spPr>
      </p:pic>
    </p:spTree>
    <p:extLst>
      <p:ext uri="{BB962C8B-B14F-4D97-AF65-F5344CB8AC3E}">
        <p14:creationId xmlns:p14="http://schemas.microsoft.com/office/powerpoint/2010/main" val="239533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A83705-9640-A290-AD1A-5BC17F4812EF}"/>
              </a:ext>
            </a:extLst>
          </p:cNvPr>
          <p:cNvSpPr>
            <a:spLocks noGrp="1"/>
          </p:cNvSpPr>
          <p:nvPr>
            <p:ph type="title"/>
          </p:nvPr>
        </p:nvSpPr>
        <p:spPr/>
        <p:txBody>
          <a:bodyPr/>
          <a:lstStyle/>
          <a:p>
            <a:r>
              <a:rPr lang="tr-TR" dirty="0" err="1"/>
              <a:t>Sources</a:t>
            </a:r>
            <a:endParaRPr lang="tr-TR" dirty="0"/>
          </a:p>
        </p:txBody>
      </p:sp>
      <p:sp>
        <p:nvSpPr>
          <p:cNvPr id="3" name="İçerik Yer Tutucusu 2">
            <a:extLst>
              <a:ext uri="{FF2B5EF4-FFF2-40B4-BE49-F238E27FC236}">
                <a16:creationId xmlns:a16="http://schemas.microsoft.com/office/drawing/2014/main" id="{BA0A77C7-A262-7155-C2BD-5455EA81D84A}"/>
              </a:ext>
            </a:extLst>
          </p:cNvPr>
          <p:cNvSpPr>
            <a:spLocks noGrp="1"/>
          </p:cNvSpPr>
          <p:nvPr>
            <p:ph idx="1"/>
          </p:nvPr>
        </p:nvSpPr>
        <p:spPr/>
        <p:txBody>
          <a:bodyPr/>
          <a:lstStyle/>
          <a:p>
            <a:r>
              <a:rPr lang="tr-TR" dirty="0"/>
              <a:t>science.nasa.gov</a:t>
            </a:r>
          </a:p>
          <a:p>
            <a:r>
              <a:rPr lang="tr-TR"/>
              <a:t>tubitak.gov.tr</a:t>
            </a:r>
            <a:endParaRPr lang="tr-TR" dirty="0"/>
          </a:p>
        </p:txBody>
      </p:sp>
    </p:spTree>
    <p:extLst>
      <p:ext uri="{BB962C8B-B14F-4D97-AF65-F5344CB8AC3E}">
        <p14:creationId xmlns:p14="http://schemas.microsoft.com/office/powerpoint/2010/main" val="143711228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282</Words>
  <Application>Microsoft Office PowerPoint</Application>
  <PresentationFormat>Geniş ekran</PresentationFormat>
  <Paragraphs>15</Paragraphs>
  <Slides>9</Slides>
  <Notes>0</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vt:i4>
      </vt:variant>
    </vt:vector>
  </HeadingPairs>
  <TitlesOfParts>
    <vt:vector size="13" baseType="lpstr">
      <vt:lpstr>Aptos</vt:lpstr>
      <vt:lpstr>Aptos Display</vt:lpstr>
      <vt:lpstr>Arial</vt:lpstr>
      <vt:lpstr>Office Teması</vt:lpstr>
      <vt:lpstr>NASA Space Apps Challenge </vt:lpstr>
      <vt:lpstr>PowerPoint Sunusu</vt:lpstr>
      <vt:lpstr>PowerPoint Sunusu</vt:lpstr>
      <vt:lpstr>PowerPoint Sunusu</vt:lpstr>
      <vt:lpstr>PowerPoint Sunusu</vt:lpstr>
      <vt:lpstr>PowerPoint Sunusu</vt:lpstr>
      <vt:lpstr>PowerPoint Sunusu</vt:lpstr>
      <vt:lpstr>PowerPoint Sunusu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arzusumeyyeciftci@gmail.com</dc:creator>
  <cp:lastModifiedBy>arzusumeyyeciftci@gmail.com</cp:lastModifiedBy>
  <cp:revision>4</cp:revision>
  <dcterms:created xsi:type="dcterms:W3CDTF">2025-10-05T11:17:01Z</dcterms:created>
  <dcterms:modified xsi:type="dcterms:W3CDTF">2025-10-05T12:13:28Z</dcterms:modified>
</cp:coreProperties>
</file>